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1FED1-A190-17D2-3066-ACF9F3D365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FDF5B4-F66A-72F9-B499-510EF0B023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7E99F-FC8E-26AA-C339-4E77D998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EBA1-182C-46C8-B7B5-C46A90ED98F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AA8D7-780C-CAD0-4359-48D83D91A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BC2D6-832A-E10C-9459-75E4401B8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761F-A764-42CC-A8C8-0F02BE0A7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019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846D8-652D-DE85-4F56-2CF43C64C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97A060-4C26-2FCF-89CC-E2CBBDAF52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84EE5-1B6A-4B03-E8A8-9419A06CF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EBA1-182C-46C8-B7B5-C46A90ED98F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BB789-DE65-7126-70A8-FA0113394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4BCA20-9027-2219-0925-661D873D9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761F-A764-42CC-A8C8-0F02BE0A7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113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E24056-6EEC-BB64-C01F-BA9BC23CC8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CE0193-FFCC-2597-316F-C8F7FACD2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8A2878-B3EA-5F0C-DE52-41FB3C0EB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EBA1-182C-46C8-B7B5-C46A90ED98F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06B29-B2AD-A7D8-29AF-64650D68E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58F53-EDEF-0D36-10BD-2712E8DB2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761F-A764-42CC-A8C8-0F02BE0A7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10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43447-AE20-3B7A-6210-B733BA129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57481-C335-CBC2-1E9A-8A853F295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5A3DB-F2E2-BC96-6523-40E244FC8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EBA1-182C-46C8-B7B5-C46A90ED98F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4D7D3-4E14-12BC-877E-E22039CA9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D878D-59E3-D8ED-F4E8-211EC8969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761F-A764-42CC-A8C8-0F02BE0A7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843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C9CA6-4234-DEBD-BF96-DD382715B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2AEB30-2E99-7041-908C-A4046E3C4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18CC8-F335-0EA7-05F9-FE35F551B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EBA1-182C-46C8-B7B5-C46A90ED98F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63624-C3F9-6614-DF77-34DF36DFC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04BB3-B73B-0B47-B043-D54A86A2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761F-A764-42CC-A8C8-0F02BE0A7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589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EE90D-E6B9-4BE8-87A8-550372931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0CDC9-A8DA-16A4-1D3B-22FE6525C9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738A03-447B-369A-9776-D5EFF197D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2B89E3-C5A0-6C29-E98D-EB9EB063C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EBA1-182C-46C8-B7B5-C46A90ED98F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4966EF-4AD7-503C-FB91-526392B53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CF9F50-B993-E075-AE50-9027BAF95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761F-A764-42CC-A8C8-0F02BE0A7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48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9D99F-05C9-FE89-4350-EE3AD41F6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58F487-8266-206E-886E-6E1C58888B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24EB1-1537-5C95-CCA6-D3CD2D92C6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9B8F1-B64B-6DDF-FCB9-2A16F7D263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B1F599-5AC4-1213-A506-5617DB272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372C61-C3EB-08DB-5FD5-77F2E2D41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EBA1-182C-46C8-B7B5-C46A90ED98F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21DBBA-2E93-9CBA-9285-E14BBF34E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246180-B168-0BBC-5DC5-F7EFB5E90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761F-A764-42CC-A8C8-0F02BE0A7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629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5247D-4907-704B-91E5-4C975FB88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F29740-999A-9C5B-37FA-48BA2F142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EBA1-182C-46C8-B7B5-C46A90ED98F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0D962A-02F8-9702-E727-8B32664B3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E32174-8A53-6383-52F8-DCBCB2DCC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761F-A764-42CC-A8C8-0F02BE0A7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282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DFCBE5-B0CE-01F6-830C-2EE6352F7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EBA1-182C-46C8-B7B5-C46A90ED98F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AC59F-CA54-3CD2-B691-BAA4B5704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8FF0CC-56C0-41CF-656A-49A57F8D9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761F-A764-42CC-A8C8-0F02BE0A7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426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1BA62-DEBA-DB6B-808B-83ED9B514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9F1E6-B306-3D65-895A-70FD5D9A5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8F8AEC-D677-4702-1E62-4435F1E9D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3268C3-3D25-2E02-2A6A-ADFEF654A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EBA1-182C-46C8-B7B5-C46A90ED98F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D12D65-D1CE-E1E3-B4CE-63D6389B4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089F44-A181-36D2-FEBB-75BBEBE1B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761F-A764-42CC-A8C8-0F02BE0A7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553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CE761-78F6-7586-8B72-C50476ADB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6CC610-E050-7C37-7704-B8F708CD9C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95C16A-FD53-81EE-6211-8C50FD90F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1295E5-B73D-5F1D-62D8-6E02FF07F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EBA1-182C-46C8-B7B5-C46A90ED98F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A76F0-0914-2FDF-D346-502DF5FB0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772460-1D7D-4CBA-8912-DBDB4A981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761F-A764-42CC-A8C8-0F02BE0A7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231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5256D8-FCF9-30FF-69A0-6F062CA19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D54DDB-807C-67E4-3C85-0D57FE4CE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CC6EE-9075-F32C-8127-EBDE3DAF76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DEBA1-182C-46C8-B7B5-C46A90ED98F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A02DF-3A15-8FD3-63B3-05BBB751EE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89073-D07A-FC6B-74F6-2F074758CB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3761F-A764-42CC-A8C8-0F02BE0A7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98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838C43-C7D2-F5CD-9A82-F6D4B98B30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50169"/>
              </p:ext>
            </p:extLst>
          </p:nvPr>
        </p:nvGraphicFramePr>
        <p:xfrm>
          <a:off x="1095829" y="784979"/>
          <a:ext cx="10160000" cy="43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5250253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2130279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31504304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7290997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67351723"/>
                    </a:ext>
                  </a:extLst>
                </a:gridCol>
              </a:tblGrid>
              <a:tr h="608393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(WK1)Monday 15</a:t>
                      </a:r>
                      <a:r>
                        <a:rPr lang="en-GB" b="1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Tuesday 16th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Wednesday 17th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Thursday 18th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Friday 19</a:t>
                      </a:r>
                      <a:r>
                        <a:rPr lang="en-GB" b="1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996380"/>
                  </a:ext>
                </a:extLst>
              </a:tr>
              <a:tr h="1524000">
                <a:tc>
                  <a:txBody>
                    <a:bodyPr/>
                    <a:lstStyle/>
                    <a:p>
                      <a:endParaRPr lang="en-GB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Option B - P1/2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Science (P1 – A band </a:t>
                      </a:r>
                    </a:p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Science (P2 – B band)</a:t>
                      </a:r>
                    </a:p>
                    <a:p>
                      <a:endParaRPr lang="en-GB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Option C – P4/5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Option D – P2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Option A – P2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069813"/>
                  </a:ext>
                </a:extLst>
              </a:tr>
              <a:tr h="408096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(Wk2)Monday 22</a:t>
                      </a:r>
                      <a:r>
                        <a:rPr lang="en-GB" b="1" baseline="30000" dirty="0">
                          <a:solidFill>
                            <a:schemeClr val="tx1"/>
                          </a:solidFill>
                        </a:rPr>
                        <a:t>nd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Tuesday 23rd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Wednesday 24th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Thursday 25</a:t>
                      </a:r>
                      <a:r>
                        <a:rPr lang="en-GB" b="1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Friday 26</a:t>
                      </a:r>
                      <a:r>
                        <a:rPr lang="en-GB" b="1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444455"/>
                  </a:ext>
                </a:extLst>
              </a:tr>
              <a:tr h="1632351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Rewards trip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Business – P5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Sports day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English (P5 both bands  DS)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Maths A/B band  DS  (P1/2)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952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0842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78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Rebecca Thompson (Staff)</dc:creator>
  <cp:lastModifiedBy>Rebecca Thompson (Staff)</cp:lastModifiedBy>
  <cp:revision>5</cp:revision>
  <dcterms:created xsi:type="dcterms:W3CDTF">2026-05-20T09:45:34Z</dcterms:created>
  <dcterms:modified xsi:type="dcterms:W3CDTF">2026-05-22T09:10:23Z</dcterms:modified>
</cp:coreProperties>
</file>