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  <a:srgbClr val="928F8C"/>
    <a:srgbClr val="666699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18A30D-1BA9-4E40-37A2-1DDAFDE31206}" v="232" dt="2026-05-22T06:25:41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01569-F3C9-44EB-A796-3EF7273290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DFD621-EA4F-48F7-8EBF-B2EA079AF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BD41D6-F449-4D13-8D51-627F50DF1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2E97D-EB39-49EE-BEED-0CBE46EAC7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919F0D-EB2A-4D0C-9151-4107FAA5A0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099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53D81-C982-4F0D-9555-8316FA1AD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C342E-709B-4A34-91E0-F357B8242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FC7C1-5A4E-4406-BC9B-08E18AC90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7F4953-1F30-44D0-91C5-888FAFAA2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B5B8B-C4C7-42C5-9039-926117A23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374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0E5B1C-BB6D-4849-A7A7-5C15B241AB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D9B86B-57BA-46AA-AB45-01F3F1757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614F8-07AB-4AA6-8DC8-8B3A66CF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8EECB-629A-4084-AFBB-B1BE21081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643B79-3CDE-4FF3-8492-AE7D3A4887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9880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7ADE6-6676-48F8-8DCE-6A254BAB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2F41A4-6F10-4FB1-9395-66C7806DA7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435BD8-295D-4172-8002-0EE989D0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2DC856-955B-4BAE-AA8F-02E983F1C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A1693D-7A69-4455-9C36-09FFD300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3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0111A-365D-4A02-B8E1-6E7AB278A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FAD17-C46D-41FA-B79F-74AE62B62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55E89F-EEDF-46DC-8DD8-147648695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9C09E1-6B96-4256-89C0-224FE9293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B3E12-6DB4-4065-861C-C5BF0A65F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609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9B276-7060-477E-ADC8-AED8DB3E25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AC352-AAE3-48CE-BCCD-C05CDC7A9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4CF733-BE4A-4DAA-851A-DB2BE9389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B2C01F-4F09-4AC2-BEE6-8DE5599C0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0ADAB6-5211-4E94-96AC-0597645B3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CC9C6A-B500-47F0-AF19-065EF0942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24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E2810-AC6E-4C33-9313-9A75B8DEA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3D1140-BAFC-4E75-A5D4-5CEC604780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1FDB63-E941-46C0-82E6-A2B59442A3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A7B275-E82B-4F02-BA1C-5F95695839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5A69AA-F9C2-40A2-AEBA-10BB144B2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3EAB88-F8C6-4DBE-865E-845288BED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C8E390-F0C4-4C88-90AC-59F5E82AD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964B8C-F292-49ED-ACB7-69B2EA200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434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79689-D4B3-47FC-8E10-517D6EDCD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B5A0C4-6828-4494-B673-9EB22AE81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0E8125-8833-4E9F-893A-C620AE30D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3C0BB3-7D93-4372-BB76-EB3DD701F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68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A5BC6A-4629-48BC-ABF9-D7C65EF12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BDAE32-FE69-4328-913E-F033ABE1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AF491-2581-4612-A2B1-77A2CA365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8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A53EF-E01A-4D6F-8DDA-33D380155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FA9A3E-CB65-4DB2-B087-8BD639638E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9B3261-A60D-46BC-9372-53ABAB8279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7FD6CA-1670-4A92-B98E-A4D6D9B4B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AFC26A-3CC6-4AFF-9DE6-5DE785DF4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A3DFF4-0C42-4699-8AF3-E45B0F3F1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706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566A4-B7C1-419E-86D5-04C5E4308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F12ADC-8285-4D9C-BB68-954DF262D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7820CD-85F2-4F60-91D1-F8F9CF8144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42BFAD-1F55-40F3-B8E3-27F83BBD3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89400-1502-445A-98C2-8B617239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B97576-2DA1-491A-B1A8-8AFDAA399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077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AF17ED-F6AA-47D8-8F90-B67A1FFA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2D6A4-EEAE-4C49-A102-1C94AE438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60449-CB04-467D-8D4A-909ADD4E90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7BBEFA-FF33-47B2-87BF-EA81D8C19182}" type="datetimeFigureOut">
              <a:rPr lang="en-GB" smtClean="0"/>
              <a:t>22/05/2026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650E0-8BA3-414F-8532-81A614B259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E005A-6171-4D30-A86B-4EEFF38B5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A5EE7-E3C7-4B58-BB3B-09569DDFA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443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294A553-D0FC-4A3A-B868-330D474588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0839"/>
              </p:ext>
            </p:extLst>
          </p:nvPr>
        </p:nvGraphicFramePr>
        <p:xfrm>
          <a:off x="0" y="0"/>
          <a:ext cx="12206174" cy="5758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3802">
                  <a:extLst>
                    <a:ext uri="{9D8B030D-6E8A-4147-A177-3AD203B41FA5}">
                      <a16:colId xmlns:a16="http://schemas.microsoft.com/office/drawing/2014/main" val="3418511247"/>
                    </a:ext>
                  </a:extLst>
                </a:gridCol>
                <a:gridCol w="1833688">
                  <a:extLst>
                    <a:ext uri="{9D8B030D-6E8A-4147-A177-3AD203B41FA5}">
                      <a16:colId xmlns:a16="http://schemas.microsoft.com/office/drawing/2014/main" val="1875911698"/>
                    </a:ext>
                  </a:extLst>
                </a:gridCol>
                <a:gridCol w="1681197">
                  <a:extLst>
                    <a:ext uri="{9D8B030D-6E8A-4147-A177-3AD203B41FA5}">
                      <a16:colId xmlns:a16="http://schemas.microsoft.com/office/drawing/2014/main" val="3889971120"/>
                    </a:ext>
                  </a:extLst>
                </a:gridCol>
                <a:gridCol w="900109">
                  <a:extLst>
                    <a:ext uri="{9D8B030D-6E8A-4147-A177-3AD203B41FA5}">
                      <a16:colId xmlns:a16="http://schemas.microsoft.com/office/drawing/2014/main" val="1318117197"/>
                    </a:ext>
                  </a:extLst>
                </a:gridCol>
                <a:gridCol w="1849333">
                  <a:extLst>
                    <a:ext uri="{9D8B030D-6E8A-4147-A177-3AD203B41FA5}">
                      <a16:colId xmlns:a16="http://schemas.microsoft.com/office/drawing/2014/main" val="1915144234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3977874658"/>
                    </a:ext>
                  </a:extLst>
                </a:gridCol>
                <a:gridCol w="1550244">
                  <a:extLst>
                    <a:ext uri="{9D8B030D-6E8A-4147-A177-3AD203B41FA5}">
                      <a16:colId xmlns:a16="http://schemas.microsoft.com/office/drawing/2014/main" val="1340137028"/>
                    </a:ext>
                  </a:extLst>
                </a:gridCol>
                <a:gridCol w="1433802">
                  <a:extLst>
                    <a:ext uri="{9D8B030D-6E8A-4147-A177-3AD203B41FA5}">
                      <a16:colId xmlns:a16="http://schemas.microsoft.com/office/drawing/2014/main" val="3801294099"/>
                    </a:ext>
                  </a:extLst>
                </a:gridCol>
              </a:tblGrid>
              <a:tr h="607319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Break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KS3 Lunch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7167067"/>
                  </a:ext>
                </a:extLst>
              </a:tr>
              <a:tr h="62250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Mon 15/06</a:t>
                      </a:r>
                      <a:endParaRPr lang="en-US" sz="14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7A – History</a:t>
                      </a: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7S – IT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7T - Music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</a:rPr>
                        <a:t>English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  <a:latin typeface="Calibri"/>
                        </a:rPr>
                        <a:t>B Band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7S – RE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7T -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7O – Music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7N – History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7M - 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English 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00FFFF"/>
                          </a:highlight>
                        </a:rPr>
                        <a:t>A 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1442048"/>
                  </a:ext>
                </a:extLst>
              </a:tr>
              <a:tr h="62250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Tues 16/06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7A – Art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7S – History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7T – Geogra</a:t>
                      </a: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phy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7O – RE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7N – Music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7M -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Maths 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A Band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7O – Geography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7N - 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Maths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</a:rPr>
                        <a:t>B 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3258415"/>
                  </a:ext>
                </a:extLst>
              </a:tr>
              <a:tr h="62250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Weds 17/06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7N - French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/>
                        </a:rPr>
                        <a:t>Science</a:t>
                      </a:r>
                      <a:endParaRPr lang="en-US" sz="1400">
                        <a:highlight>
                          <a:srgbClr val="00FF00"/>
                        </a:highlight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Calibri"/>
                        </a:rPr>
                        <a:t>B Band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 dirty="0">
                          <a:solidFill>
                            <a:schemeClr val="tx1"/>
                          </a:solidFill>
                          <a:latin typeface="Calibri"/>
                        </a:rPr>
                        <a:t>7A – French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i="0" u="none" strike="noStrike" noProof="0">
                          <a:solidFill>
                            <a:schemeClr val="tx1"/>
                          </a:solidFill>
                          <a:latin typeface="Calibri"/>
                        </a:rPr>
                        <a:t>7S – Geography</a:t>
                      </a: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  <a:p>
                      <a:pPr lvl="0" algn="ctr">
                        <a:buNone/>
                      </a:pP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7A – Music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7S – French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7T - History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Science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</a:rPr>
                        <a:t>A 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8156944"/>
                  </a:ext>
                </a:extLst>
              </a:tr>
              <a:tr h="62250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Thurs1 18/06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 b="1" i="0" u="none" strike="noStrike" noProof="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7A – IT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7T - IT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7O – IT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7N – Geography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7M - 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0032473"/>
                  </a:ext>
                </a:extLst>
              </a:tr>
              <a:tr h="622501"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Fri1 19/06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7O – History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7N -  French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7M – IT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7S - Art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7A – RE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7S - Music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7T – RE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400" b="1">
                          <a:solidFill>
                            <a:schemeClr val="tx1"/>
                          </a:solidFill>
                        </a:rPr>
                        <a:t>7N – IT</a:t>
                      </a: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800390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31B03E-1582-CB34-4376-E35E3B13880A}"/>
              </a:ext>
            </a:extLst>
          </p:cNvPr>
          <p:cNvSpPr txBox="1"/>
          <p:nvPr/>
        </p:nvSpPr>
        <p:spPr>
          <a:xfrm>
            <a:off x="3949798" y="5935764"/>
            <a:ext cx="2294495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>
                <a:ea typeface="Calibri"/>
                <a:cs typeface="Calibri"/>
              </a:rPr>
              <a:t>Weds 24th</a:t>
            </a:r>
          </a:p>
          <a:p>
            <a:r>
              <a:rPr lang="en-GB" sz="1400">
                <a:ea typeface="Calibri"/>
                <a:cs typeface="Calibri"/>
              </a:rPr>
              <a:t>7M – Geography – P2</a:t>
            </a:r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928499-0AE8-CF3D-054E-FC18D8B64B77}"/>
              </a:ext>
            </a:extLst>
          </p:cNvPr>
          <p:cNvSpPr txBox="1"/>
          <p:nvPr/>
        </p:nvSpPr>
        <p:spPr>
          <a:xfrm>
            <a:off x="2125835" y="5935763"/>
            <a:ext cx="2294495" cy="116955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>
                <a:ea typeface="Calibri"/>
                <a:cs typeface="Calibri"/>
              </a:rPr>
              <a:t>Tues 23rd</a:t>
            </a:r>
          </a:p>
          <a:p>
            <a:r>
              <a:rPr lang="en-GB" sz="1400">
                <a:ea typeface="Calibri"/>
                <a:cs typeface="Calibri"/>
              </a:rPr>
              <a:t>7T – Art – P2</a:t>
            </a:r>
            <a:endParaRPr lang="en-GB">
              <a:ea typeface="Calibri"/>
              <a:cs typeface="Calibri"/>
            </a:endParaRPr>
          </a:p>
          <a:p>
            <a:r>
              <a:rPr lang="en-GB" sz="1400">
                <a:ea typeface="Calibri"/>
                <a:cs typeface="Calibri"/>
              </a:rPr>
              <a:t>7O – Art – P3</a:t>
            </a:r>
            <a:endParaRPr lang="en-GB" sz="1400" dirty="0">
              <a:ea typeface="Calibri"/>
              <a:cs typeface="Calibri"/>
            </a:endParaRPr>
          </a:p>
          <a:p>
            <a:r>
              <a:rPr lang="en-GB" sz="1400">
                <a:ea typeface="Calibri"/>
                <a:cs typeface="Calibri"/>
              </a:rPr>
              <a:t>7M – Music – P5</a:t>
            </a:r>
            <a:endParaRPr lang="en-GB"/>
          </a:p>
          <a:p>
            <a:endParaRPr lang="en-GB" sz="1400" dirty="0">
              <a:ea typeface="Calibri"/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CB2F39-4F91-4A42-CB30-3B79D81F6236}"/>
              </a:ext>
            </a:extLst>
          </p:cNvPr>
          <p:cNvSpPr txBox="1"/>
          <p:nvPr/>
        </p:nvSpPr>
        <p:spPr>
          <a:xfrm>
            <a:off x="702" y="5935763"/>
            <a:ext cx="2294495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1400" b="1">
                <a:ea typeface="Calibri"/>
                <a:cs typeface="Calibri"/>
              </a:rPr>
              <a:t>Mon 22nd</a:t>
            </a:r>
          </a:p>
          <a:p>
            <a:r>
              <a:rPr lang="en-GB" sz="1400">
                <a:ea typeface="Calibri"/>
                <a:cs typeface="Calibri"/>
              </a:rPr>
              <a:t>7A – Geography – P4</a:t>
            </a:r>
            <a:endParaRPr lang="en-GB"/>
          </a:p>
          <a:p>
            <a:r>
              <a:rPr lang="en-GB" sz="1400">
                <a:ea typeface="Calibri"/>
                <a:cs typeface="Calibri"/>
              </a:rPr>
              <a:t>7N – Art – P5</a:t>
            </a:r>
            <a:endParaRPr lang="en-GB" sz="1400" dirty="0">
              <a:ea typeface="Calibri"/>
              <a:cs typeface="Calibri"/>
            </a:endParaRPr>
          </a:p>
          <a:p>
            <a:r>
              <a:rPr lang="en-GB" sz="1400">
                <a:ea typeface="Calibri"/>
                <a:cs typeface="Calibri"/>
              </a:rPr>
              <a:t>7M – History - P5</a:t>
            </a:r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184303-D26B-33CC-0A31-9E42DAA7F4E9}"/>
              </a:ext>
            </a:extLst>
          </p:cNvPr>
          <p:cNvSpPr txBox="1"/>
          <p:nvPr/>
        </p:nvSpPr>
        <p:spPr>
          <a:xfrm>
            <a:off x="8388750" y="5996239"/>
            <a:ext cx="3806399" cy="5847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3200" b="1" dirty="0">
                <a:ea typeface="Calibri"/>
                <a:cs typeface="Calibri"/>
              </a:rPr>
              <a:t>Year 7 PPE Timeta</a:t>
            </a:r>
            <a:r>
              <a:rPr lang="en-GB" sz="3200" b="1">
                <a:ea typeface="Calibri"/>
                <a:cs typeface="Calibri"/>
              </a:rPr>
              <a:t>ble</a:t>
            </a:r>
            <a:endParaRPr lang="en-US" sz="320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29127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Lawlor</dc:creator>
  <cp:revision>277</cp:revision>
  <cp:lastPrinted>2025-01-13T16:20:00Z</cp:lastPrinted>
  <dcterms:created xsi:type="dcterms:W3CDTF">2019-09-17T15:31:37Z</dcterms:created>
  <dcterms:modified xsi:type="dcterms:W3CDTF">2026-05-22T09:10:12Z</dcterms:modified>
</cp:coreProperties>
</file>